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294" r:id="rId3"/>
    <p:sldId id="295" r:id="rId4"/>
    <p:sldId id="296" r:id="rId5"/>
    <p:sldId id="291" r:id="rId6"/>
    <p:sldId id="292" r:id="rId7"/>
    <p:sldId id="274" r:id="rId8"/>
    <p:sldId id="288" r:id="rId9"/>
    <p:sldId id="289" r:id="rId10"/>
    <p:sldId id="290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Ugly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4’ shooting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228EBE-1499-4A13-B059-B7B7048DA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319" y="3439487"/>
            <a:ext cx="5945094" cy="56523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Get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Get Back is a 29 round, 145 point, Comstock course of fire. There are 13 USPSA targets and 3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both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422964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Ugly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Ugly is an 18 round, 90 point, Comstock course of fire. There are 6 IPSC targets. The best 3 hits will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from within the shooting area. You may shoot under the wall.</a:t>
            </a:r>
          </a:p>
        </p:txBody>
      </p:sp>
    </p:spTree>
    <p:extLst>
      <p:ext uri="{BB962C8B-B14F-4D97-AF65-F5344CB8AC3E}">
        <p14:creationId xmlns:p14="http://schemas.microsoft.com/office/powerpoint/2010/main" val="3860452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Checkmate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targets (6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E2BD07-11C3-45B2-ADBA-6D72EB65B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06668"/>
            <a:ext cx="7025776" cy="471869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Checkmate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Checkmate is a 20 round, 100 point, Comstock course of fire. There are 9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 </a:t>
            </a:r>
            <a:r>
              <a:rPr lang="en-US" b="1" u="sng" dirty="0"/>
              <a:t>The last 3 targets engaged must be engaged strong hand only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71985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Empty Tank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targets (7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27ADE9-96A0-4DF3-A8E8-0D07F78D7B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36" y="3433427"/>
            <a:ext cx="6526635" cy="48467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Empty Tank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Empty Tank is a 21 round, 110 point, Comstock course of fire. There are 9 USPSA targets and 3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above respective shoulders. Handgun is </a:t>
            </a:r>
            <a:r>
              <a:rPr lang="en-US" b="1" u="sng" dirty="0"/>
              <a:t>UNLOADED</a:t>
            </a:r>
            <a:r>
              <a:rPr lang="en-US" dirty="0"/>
              <a:t>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</a:t>
            </a:r>
            <a:r>
              <a:rPr lang="en-US" b="1" u="sng" dirty="0"/>
              <a:t>UNLOADED</a:t>
            </a:r>
            <a:r>
              <a:rPr lang="en-US" dirty="0"/>
              <a:t>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322880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 This Again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(12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FF9FFD-53B3-4BF8-9704-EDA52864A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583" y="3418132"/>
            <a:ext cx="6900058" cy="54113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 This Again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Not This Again is a 28 round, 140 point, Comstock course of fire. There are 13 USPSA targets and 2 steel. The best 2 hits on cardboard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colt, 2 minis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50%,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paper (2NS + 10 open)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7CAB21-5B03-4511-A392-84989DDA4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71347"/>
            <a:ext cx="7025776" cy="44821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A8DB45-023B-42FB-B29E-92E84C1510CC}"/>
              </a:ext>
            </a:extLst>
          </p:cNvPr>
          <p:cNvSpPr txBox="1"/>
          <p:nvPr/>
        </p:nvSpPr>
        <p:spPr>
          <a:xfrm>
            <a:off x="3760150" y="509329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739</Words>
  <Application>Microsoft Office PowerPoint</Application>
  <PresentationFormat>Custom</PresentationFormat>
  <Paragraphs>107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2022-01-07T22:55:45Z</dcterms:modified>
  <cp:category>Shooting</cp:category>
</cp:coreProperties>
</file>

<file path=docProps/thumbnail.jpeg>
</file>